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1" r:id="rId12"/>
    <p:sldId id="272" r:id="rId13"/>
    <p:sldId id="274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12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22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0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86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1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6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9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9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4AF7-B839-47E6-AD65-F30F80CDDDAC}" type="datetimeFigureOut">
              <a:rPr lang="pt-BR" smtClean="0"/>
              <a:t>10/04/2020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0AF0-C546-46DD-BAE7-DD13B3C48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y7KMgcrn92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comp3.com.br/charlenefernand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neadorador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/>
              <a:t>CULTURA DENDICASA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ARTISTA</a:t>
            </a:r>
          </a:p>
          <a:p>
            <a:r>
              <a:rPr lang="pt-BR" dirty="0" smtClean="0"/>
              <a:t>CHARLENE FERNANDES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6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19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 smtClean="0"/>
              <a:t>VÍDEO</a:t>
            </a:r>
            <a:br>
              <a:rPr lang="pt-BR" b="1" dirty="0" smtClean="0"/>
            </a:br>
            <a:r>
              <a:rPr lang="pt-BR" u="sng" dirty="0">
                <a:hlinkClick r:id="rId2"/>
              </a:rPr>
              <a:t>https://youtu.be/y7KMgcrn92s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847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2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AUDIOS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53" y="273050"/>
            <a:ext cx="3874543" cy="585311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. </a:t>
            </a:r>
            <a:r>
              <a:rPr lang="pt-BR" u="sng" dirty="0">
                <a:hlinkClick r:id="rId3"/>
              </a:rPr>
              <a:t>https://www.palcomp3.com.br/charlenefernandes/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56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REDES SOCIAIS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3" y="273050"/>
            <a:ext cx="3576324" cy="585311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BLOG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810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REDES SOCIAIS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273050"/>
            <a:ext cx="3575886" cy="585311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TWEETS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2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REDES SOCIAIS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INSTAGRAM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25" y="273050"/>
            <a:ext cx="4836199" cy="5853113"/>
          </a:xfrm>
        </p:spPr>
      </p:pic>
    </p:spTree>
    <p:extLst>
      <p:ext uri="{BB962C8B-B14F-4D97-AF65-F5344CB8AC3E}">
        <p14:creationId xmlns:p14="http://schemas.microsoft.com/office/powerpoint/2010/main" val="48585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COMPROVANTE DE ENDEREÇO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BR" dirty="0" smtClean="0"/>
              <a:t>DECLARAÇÃO</a:t>
            </a:r>
          </a:p>
          <a:p>
            <a:endParaRPr lang="pt-BR" dirty="0"/>
          </a:p>
          <a:p>
            <a:endParaRPr lang="pt-BR" dirty="0" smtClean="0"/>
          </a:p>
          <a:p>
            <a:pPr algn="just"/>
            <a:r>
              <a:rPr lang="pt-BR" dirty="0" smtClean="0"/>
              <a:t>EU FRANCISCO MARTINS DE AZEVEDO, DECLARO PARA OS DEVIDOS FINS, QUE CHARLENE FERNANDES DOS SANTOS DELFINO, RESIDE EM FORTALEZA A MAIS DE DOIS ANOS, AO LADO ESTÁ A COMPROVAÇÃO DO ENDEREÇO EM MEU NOME COMPROVANDO SUA RESIDENCIA.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310637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CONTATOS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(85) 988239353</a:t>
            </a:r>
          </a:p>
          <a:p>
            <a:endParaRPr lang="pt-BR" dirty="0"/>
          </a:p>
          <a:p>
            <a:r>
              <a:rPr lang="pt-BR" dirty="0"/>
              <a:t>c</a:t>
            </a:r>
            <a:r>
              <a:rPr lang="pt-BR" dirty="0" smtClean="0"/>
              <a:t>harlenefernandes_rh@yahoo.cm.br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79" y="273050"/>
            <a:ext cx="3900491" cy="5853113"/>
          </a:xfrm>
        </p:spPr>
      </p:pic>
    </p:spTree>
    <p:extLst>
      <p:ext uri="{BB962C8B-B14F-4D97-AF65-F5344CB8AC3E}">
        <p14:creationId xmlns:p14="http://schemas.microsoft.com/office/powerpoint/2010/main" val="234423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/>
              <a:t>IDENTIFICAÇÃO DO </a:t>
            </a:r>
            <a:r>
              <a:rPr lang="pt-BR" b="1" dirty="0" smtClean="0"/>
              <a:t>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Título:</a:t>
            </a:r>
            <a:r>
              <a:rPr lang="pt-BR" dirty="0"/>
              <a:t> Mais que canções</a:t>
            </a:r>
          </a:p>
          <a:p>
            <a:r>
              <a:rPr lang="pt-BR" b="1" dirty="0" smtClean="0"/>
              <a:t>Segmento</a:t>
            </a:r>
            <a:r>
              <a:rPr lang="pt-BR" b="1" dirty="0"/>
              <a:t>:</a:t>
            </a:r>
            <a:r>
              <a:rPr lang="pt-BR" dirty="0"/>
              <a:t> Musical</a:t>
            </a:r>
          </a:p>
          <a:p>
            <a:r>
              <a:rPr lang="pt-BR" b="1" dirty="0"/>
              <a:t>Cidade de Realização do Projeto:</a:t>
            </a:r>
            <a:r>
              <a:rPr lang="pt-BR" dirty="0"/>
              <a:t> Fortaleza                            </a:t>
            </a:r>
            <a:r>
              <a:rPr lang="pt-BR" b="1" dirty="0"/>
              <a:t>UF:</a:t>
            </a:r>
            <a:r>
              <a:rPr lang="pt-BR" dirty="0"/>
              <a:t> CE</a:t>
            </a:r>
          </a:p>
          <a:p>
            <a:r>
              <a:rPr lang="pt-BR" b="1" dirty="0"/>
              <a:t>Data de Emissão:</a:t>
            </a:r>
            <a:r>
              <a:rPr lang="pt-BR" dirty="0"/>
              <a:t> </a:t>
            </a:r>
            <a:r>
              <a:rPr lang="pt-BR" dirty="0" smtClean="0"/>
              <a:t>10/04/2020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62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/>
              <a:t>IDENTIFICAÇÃO DO </a:t>
            </a:r>
            <a:r>
              <a:rPr lang="pt-BR" b="1" dirty="0" smtClean="0"/>
              <a:t>PROPONENTE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Nome</a:t>
            </a:r>
            <a:r>
              <a:rPr lang="pt-BR" dirty="0"/>
              <a:t>: Charlene Fernandes dos Santos Delfino</a:t>
            </a:r>
          </a:p>
          <a:p>
            <a:r>
              <a:rPr lang="pt-BR" b="1" dirty="0"/>
              <a:t>CPF:</a:t>
            </a:r>
            <a:r>
              <a:rPr lang="pt-BR" dirty="0"/>
              <a:t> 641280403-04</a:t>
            </a:r>
          </a:p>
          <a:p>
            <a:r>
              <a:rPr lang="pt-BR" dirty="0"/>
              <a:t>RG: 98012029638</a:t>
            </a:r>
          </a:p>
          <a:p>
            <a:r>
              <a:rPr lang="pt-BR" b="1" dirty="0"/>
              <a:t>Endereço:</a:t>
            </a:r>
            <a:r>
              <a:rPr lang="pt-BR" dirty="0"/>
              <a:t> Av. </a:t>
            </a:r>
            <a:r>
              <a:rPr lang="pt-BR" dirty="0" err="1"/>
              <a:t>Audizio</a:t>
            </a:r>
            <a:r>
              <a:rPr lang="pt-BR" dirty="0"/>
              <a:t> Pinheiro, 257 – Dom Lustosa</a:t>
            </a:r>
          </a:p>
          <a:p>
            <a:r>
              <a:rPr lang="pt-BR" b="1" dirty="0"/>
              <a:t>Cidade:</a:t>
            </a:r>
            <a:r>
              <a:rPr lang="pt-BR" dirty="0"/>
              <a:t> Fortaleza                                                         </a:t>
            </a:r>
            <a:r>
              <a:rPr lang="pt-BR" b="1" dirty="0"/>
              <a:t>UF</a:t>
            </a:r>
            <a:r>
              <a:rPr lang="pt-BR" dirty="0"/>
              <a:t>: CE                          </a:t>
            </a:r>
            <a:r>
              <a:rPr lang="pt-BR" b="1" dirty="0"/>
              <a:t>CEP:</a:t>
            </a:r>
            <a:r>
              <a:rPr lang="pt-BR" dirty="0"/>
              <a:t> 60526328</a:t>
            </a:r>
          </a:p>
          <a:p>
            <a:r>
              <a:rPr lang="pt-BR" b="1" dirty="0"/>
              <a:t>Telefone:</a:t>
            </a:r>
            <a:r>
              <a:rPr lang="pt-BR" dirty="0"/>
              <a:t> 85 988239353</a:t>
            </a:r>
          </a:p>
          <a:p>
            <a:r>
              <a:rPr lang="pt-BR" b="1" dirty="0"/>
              <a:t>E-mail:</a:t>
            </a:r>
            <a:r>
              <a:rPr lang="pt-BR" dirty="0"/>
              <a:t> </a:t>
            </a:r>
            <a:r>
              <a:rPr lang="pt-BR" u="sng" dirty="0">
                <a:hlinkClick r:id="rId2"/>
              </a:rPr>
              <a:t>charleneadoradora@gmail.com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14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/>
              <a:t>RESUMO DA 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Este projeto musical autoral que através das canções sociais e com base letras cristãs tem sido uma ferramenta de arrecadações e doações para instituições e ONGs que cuidam de crianças e  idosos em situações sociais desfavoráveis, observada em suas atitudes de desagregação familiar e comunitária, que propiciam escolhas de caminhos de exclusão e situações de risco.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876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/>
              <a:t>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Pretende-se como objetivo realizar um evento musical através do lançamento da música Graça da compositora e cantora Charlene Fernandes, também um macroprojeto mobilizando o turismo do nosso estado em uma das datas festivas do ano.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41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/>
              <a:t>Este projeto já é praticado informalmente e esporadicamente como participante através das ações das faculdades, grupo de louvor com participações e apresentações nos cursos profissionalizantes e técnicos com os quais tenho compartilhado, onde as ações de responsabilidade dessas instituições são exercidas através de projetos sociais de arrecadações e doações, e com o lançamento desse projeto, as doações vão se intensificar para o porto das artes com a divulgação e forma de entrada, será pioneiro pois, a pretensão é tornar parceiras mais instituições e pessoas que ainda não são e não conhecem essas ações,. Os representantes das instituições serão convidados.</a:t>
            </a:r>
          </a:p>
          <a:p>
            <a:pPr algn="just"/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26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/>
              <a:t>CARTA DE </a:t>
            </a:r>
            <a:r>
              <a:rPr lang="pt-BR" b="1" dirty="0" smtClean="0"/>
              <a:t>INTENÇÕES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A/C PORTO DE IRACEMA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COORDENADORES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LABORATÓRIOS DE CRIAÇÃO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MÚSICA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Prezados,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Meu nome é Charlene Fernandes e venho declarar meu interesse em fazer parte do laboratório de criação de música do porto das artes, este projeto tem os seguintes objetivos:</a:t>
            </a:r>
          </a:p>
          <a:p>
            <a:pPr marL="0" indent="0" algn="just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b="1" dirty="0"/>
              <a:t>Culturais – </a:t>
            </a:r>
            <a:r>
              <a:rPr lang="pt-BR" dirty="0"/>
              <a:t>Disseminar e valorizar a música desde sua composição e objetivo de desenvolvimento artístico social e espiritual.</a:t>
            </a:r>
          </a:p>
          <a:p>
            <a:pPr marL="0" indent="0" algn="just">
              <a:buNone/>
            </a:pPr>
            <a:r>
              <a:rPr lang="pt-BR" b="1" dirty="0"/>
              <a:t>Sociais – </a:t>
            </a:r>
            <a:r>
              <a:rPr lang="pt-BR" dirty="0"/>
              <a:t>Utilizar a música para fomentar projetos beneficentes.</a:t>
            </a:r>
          </a:p>
          <a:p>
            <a:pPr marL="0" indent="0" algn="just">
              <a:buNone/>
            </a:pPr>
            <a:r>
              <a:rPr lang="pt-BR" b="1" dirty="0"/>
              <a:t>Econômicos – </a:t>
            </a:r>
            <a:r>
              <a:rPr lang="pt-BR" dirty="0"/>
              <a:t>Eventos musicais por datas do calendário festivo e cultural para movimentar o turismo.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53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CURRÍCULO DO ARTISTA PROPONENTE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95" y="273050"/>
            <a:ext cx="4522860" cy="585311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52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Cantora e compositora de músicas sociais e cristãs, iniciou seu caminho musical aos 6 anos de idade liderando coros infantis, crescendo no meio musical gospel se tornando ministra de louvor até os dias atuais.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Vivencias com instrumentos musicais como teclado e violão, possui boa desenvoltura vocal por cantar a mais de 20 anos no meio gospel em festividades, casamentos entre outros.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Lançou seu primeiro CD “Saudade” com duas músicas postadas no palco MP3 tituladas de Saudade e </a:t>
            </a:r>
            <a:r>
              <a:rPr lang="pt-BR" dirty="0" err="1"/>
              <a:t>Urim</a:t>
            </a:r>
            <a:r>
              <a:rPr lang="pt-BR" dirty="0"/>
              <a:t> e </a:t>
            </a:r>
            <a:r>
              <a:rPr lang="pt-BR" dirty="0" err="1"/>
              <a:t>Tumim</a:t>
            </a:r>
            <a:r>
              <a:rPr lang="pt-BR" dirty="0"/>
              <a:t> e logo escreveu mais canções para lançar seu 2º CD “Amor” onde planejou o projeto a baixo: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Cronograma foi enviado  de acordo com a aceitação da proposta e liberação feita pela gestão e supervisão do Teatro José de Alencar.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Divulgação do evento musical e proposta de ação social;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Realização do evento no teatro José de Alencar;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Data proposital próxima ao dia das crianças;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Organizada em parceria da gestão ou supervisão dos responsáveis pelo teatro;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Gerenciada pela cantora Charlene, parceiros musicais e líderes da Igreja proponente;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Compartilhada pelos parceiros e organizadores das instituições que receberão as doações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75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377</Words>
  <Application>Microsoft Office PowerPoint</Application>
  <PresentationFormat>Apresentação na tela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CULTURA DENDICASA</vt:lpstr>
      <vt:lpstr>IDENTIFICAÇÃO DO PROJETO</vt:lpstr>
      <vt:lpstr>IDENTIFICAÇÃO DO PROPONENTE</vt:lpstr>
      <vt:lpstr>RESUMO DA PROPOSTA</vt:lpstr>
      <vt:lpstr>PROPOSTA</vt:lpstr>
      <vt:lpstr>JUSTIFICATIVA</vt:lpstr>
      <vt:lpstr>CARTA DE INTENÇÕES</vt:lpstr>
      <vt:lpstr>CURRÍCULO DO ARTISTA PROPONENTE</vt:lpstr>
      <vt:lpstr>HISTÓRICO</vt:lpstr>
      <vt:lpstr>VÍDEO https://youtu.be/y7KMgcrn92s </vt:lpstr>
      <vt:lpstr>AUDIOS </vt:lpstr>
      <vt:lpstr>REDES SOCIAIS </vt:lpstr>
      <vt:lpstr>REDES SOCIAIS </vt:lpstr>
      <vt:lpstr>REDES SOCIAIS </vt:lpstr>
      <vt:lpstr>COMPROVANTE DE ENDEREÇO 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Cicero Roberio</dc:creator>
  <cp:lastModifiedBy>Cicero Roberio</cp:lastModifiedBy>
  <cp:revision>10</cp:revision>
  <dcterms:created xsi:type="dcterms:W3CDTF">2020-04-03T00:08:38Z</dcterms:created>
  <dcterms:modified xsi:type="dcterms:W3CDTF">2020-04-10T21:35:41Z</dcterms:modified>
</cp:coreProperties>
</file>